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9" r:id="rId2"/>
    <p:sldId id="271" r:id="rId3"/>
    <p:sldId id="272" r:id="rId4"/>
    <p:sldId id="273" r:id="rId5"/>
    <p:sldId id="274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mp>
</file>

<file path=ppt/media/image2.tmp>
</file>

<file path=ppt/media/image3.tmp>
</file>

<file path=ppt/media/image4.tmp>
</file>

<file path=ppt/media/image5.tmp>
</file>

<file path=ppt/media/image6.png>
</file>

<file path=ppt/media/image7.tmp>
</file>

<file path=ppt/media/image8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48F70-026B-8448-813A-93754F8C8597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FA707-BC1C-D84E-ACDE-2797358A0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77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7.1.3.1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Static IPv4 Address Assignment to a Host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5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7.1.3.3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IPv4 Communication</a:t>
            </a:r>
          </a:p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827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7.1.3.4 </a:t>
            </a:r>
            <a:r>
              <a:rPr lang="en-US" sz="1200" dirty="0" smtClean="0"/>
              <a:t>Unicast Transmission</a:t>
            </a:r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791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7.1.3.5 </a:t>
            </a:r>
            <a:r>
              <a:rPr lang="en-US" sz="1200" dirty="0" smtClean="0"/>
              <a:t>Broadcast Transmission</a:t>
            </a:r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796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7.1.3.6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Multicast Transmission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none" dirty="0" smtClean="0"/>
              <a:t>7.1.3.7 Activity – Unicast, Broadcast or Multicast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none" dirty="0" smtClean="0"/>
              <a:t>7.1.3.8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Packet Tracer – Investigate Unicast, Broadcast, and Multicast Traffic</a:t>
            </a:r>
          </a:p>
          <a:p>
            <a:r>
              <a:rPr lang="en-US" u="none" dirty="0" smtClean="0"/>
              <a:t> </a:t>
            </a:r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CD79-D36A-4E01-AE1C-064887FE954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173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66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70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011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9702" y="432215"/>
            <a:ext cx="8588861" cy="838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Title Goes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1344168"/>
            <a:ext cx="8577072" cy="4965192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Body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966413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3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7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971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08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05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32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369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669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E1CC8-7555-2149-85BC-69E75568267C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222441-43A0-8849-9DC4-0CCFC1D8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86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tm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tmp"/><Relationship Id="rId4" Type="http://schemas.openxmlformats.org/officeDocument/2006/relationships/image" Target="../media/image4.tm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Static </a:t>
            </a:r>
            <a:r>
              <a:rPr lang="en-US" sz="3200" dirty="0" smtClean="0"/>
              <a:t> &amp; Dynamic IPv4 </a:t>
            </a:r>
            <a:r>
              <a:rPr lang="en-US" sz="3200" dirty="0"/>
              <a:t>Address Assignment to a Host</a:t>
            </a:r>
          </a:p>
        </p:txBody>
      </p:sp>
      <p:pic>
        <p:nvPicPr>
          <p:cNvPr id="2" name="Picture 1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6" t="21748" r="45467" b="22814"/>
          <a:stretch/>
        </p:blipFill>
        <p:spPr>
          <a:xfrm>
            <a:off x="7684" y="1293520"/>
            <a:ext cx="4771580" cy="5052261"/>
          </a:xfrm>
          <a:prstGeom prst="rect">
            <a:avLst/>
          </a:prstGeom>
        </p:spPr>
      </p:pic>
      <p:pic>
        <p:nvPicPr>
          <p:cNvPr id="4" name="Picture 3" descr="Introduction to Networks - Google Chrome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00" t="21985" r="46800" b="22577"/>
          <a:stretch/>
        </p:blipFill>
        <p:spPr>
          <a:xfrm>
            <a:off x="4572000" y="1339172"/>
            <a:ext cx="4364736" cy="500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31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IPv4 Communication</a:t>
            </a:r>
          </a:p>
        </p:txBody>
      </p:sp>
      <p:pic>
        <p:nvPicPr>
          <p:cNvPr id="2" name="Picture 1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03" t="28040" r="43720" b="27831"/>
          <a:stretch/>
        </p:blipFill>
        <p:spPr>
          <a:xfrm>
            <a:off x="387744" y="1231840"/>
            <a:ext cx="3708768" cy="2718816"/>
          </a:xfrm>
          <a:prstGeom prst="rect">
            <a:avLst/>
          </a:prstGeom>
        </p:spPr>
      </p:pic>
      <p:pic>
        <p:nvPicPr>
          <p:cNvPr id="4" name="Picture 3" descr="Introduction to Networks - Google Chrome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7" t="28381" r="43333" b="27552"/>
          <a:stretch/>
        </p:blipFill>
        <p:spPr>
          <a:xfrm>
            <a:off x="5141298" y="1027036"/>
            <a:ext cx="3677265" cy="2682240"/>
          </a:xfrm>
          <a:prstGeom prst="rect">
            <a:avLst/>
          </a:prstGeom>
        </p:spPr>
      </p:pic>
      <p:pic>
        <p:nvPicPr>
          <p:cNvPr id="5" name="Picture 4" descr="Introduction to Networks - Google Chrome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00" t="29092" r="42667" b="27315"/>
          <a:stretch/>
        </p:blipFill>
        <p:spPr>
          <a:xfrm>
            <a:off x="3188121" y="3663016"/>
            <a:ext cx="3690041" cy="25914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8886" y="1302758"/>
            <a:ext cx="1282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435153"/>
                </a:solidFill>
              </a:rPr>
              <a:t>Unicast</a:t>
            </a:r>
            <a:endParaRPr lang="en-US" dirty="0">
              <a:solidFill>
                <a:srgbClr val="435153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23104" y="1487424"/>
            <a:ext cx="132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435153"/>
                </a:solidFill>
              </a:rPr>
              <a:t>Broadcast</a:t>
            </a:r>
            <a:endParaRPr lang="en-US" dirty="0">
              <a:solidFill>
                <a:srgbClr val="435153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00752" y="4108704"/>
            <a:ext cx="1133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435153"/>
                </a:solidFill>
              </a:rPr>
              <a:t>Multicast</a:t>
            </a:r>
            <a:endParaRPr lang="en-US" dirty="0">
              <a:solidFill>
                <a:srgbClr val="4351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4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082" y="2334522"/>
            <a:ext cx="4800600" cy="4037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Unicast </a:t>
            </a:r>
            <a:r>
              <a:rPr lang="en-US" sz="3200" dirty="0" smtClean="0"/>
              <a:t>Transmission</a:t>
            </a:r>
            <a:endParaRPr lang="en-US" sz="32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/>
            <a:r>
              <a:rPr lang="en-US" dirty="0"/>
              <a:t>Unicast communication is used for normal host-to-host communication.</a:t>
            </a:r>
          </a:p>
          <a:p>
            <a:pPr marL="285750" indent="-285750"/>
            <a:r>
              <a:rPr lang="en-US" dirty="0"/>
              <a:t>The unicast </a:t>
            </a:r>
            <a:r>
              <a:rPr lang="en-US" dirty="0" smtClean="0"/>
              <a:t>address </a:t>
            </a:r>
            <a:r>
              <a:rPr lang="en-US" dirty="0"/>
              <a:t>applied to </a:t>
            </a:r>
            <a:r>
              <a:rPr lang="en-US" dirty="0" smtClean="0"/>
              <a:t>an</a:t>
            </a:r>
            <a:br>
              <a:rPr lang="en-US" dirty="0" smtClean="0"/>
            </a:br>
            <a:r>
              <a:rPr lang="en-US" dirty="0" smtClean="0"/>
              <a:t>end </a:t>
            </a:r>
            <a:r>
              <a:rPr lang="en-US" dirty="0"/>
              <a:t>device is referred to as the </a:t>
            </a:r>
            <a:r>
              <a:rPr lang="en-US" dirty="0" smtClean="0"/>
              <a:t>host</a:t>
            </a:r>
            <a:br>
              <a:rPr lang="en-US" dirty="0" smtClean="0"/>
            </a:br>
            <a:r>
              <a:rPr lang="en-US" dirty="0" smtClean="0"/>
              <a:t>address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/>
              <a:t>The source address of any packet </a:t>
            </a:r>
            <a:r>
              <a:rPr lang="en-US" dirty="0" smtClean="0"/>
              <a:t>is</a:t>
            </a:r>
            <a:br>
              <a:rPr lang="en-US" dirty="0" smtClean="0"/>
            </a:br>
            <a:r>
              <a:rPr lang="en-US" dirty="0" smtClean="0"/>
              <a:t>always </a:t>
            </a:r>
            <a:r>
              <a:rPr lang="en-US" dirty="0"/>
              <a:t>the unicast address of </a:t>
            </a:r>
            <a:r>
              <a:rPr lang="en-US" dirty="0" smtClean="0"/>
              <a:t>the</a:t>
            </a:r>
            <a:br>
              <a:rPr lang="en-US" dirty="0" smtClean="0"/>
            </a:br>
            <a:r>
              <a:rPr lang="en-US" dirty="0" smtClean="0"/>
              <a:t>originating </a:t>
            </a:r>
            <a:r>
              <a:rPr lang="en-US" dirty="0"/>
              <a:t>host.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35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Broadcast Transmission</a:t>
            </a:r>
            <a:endParaRPr lang="en-US" sz="3200" dirty="0"/>
          </a:p>
        </p:txBody>
      </p:sp>
      <p:pic>
        <p:nvPicPr>
          <p:cNvPr id="2" name="Picture 1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2" t="21495" r="41664" b="28940"/>
          <a:stretch/>
        </p:blipFill>
        <p:spPr>
          <a:xfrm>
            <a:off x="1183696" y="1346344"/>
            <a:ext cx="6776609" cy="495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5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Multicast Transmission</a:t>
            </a:r>
          </a:p>
        </p:txBody>
      </p:sp>
      <p:pic>
        <p:nvPicPr>
          <p:cNvPr id="3" name="Picture 2" descr="Introduction to Networks - Google Chrom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66" t="26988" r="39467" b="27315"/>
          <a:stretch/>
        </p:blipFill>
        <p:spPr>
          <a:xfrm>
            <a:off x="3276167" y="2694121"/>
            <a:ext cx="5542396" cy="3539878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/>
            <a:r>
              <a:rPr lang="en-US" dirty="0"/>
              <a:t>A host sends a single packet to a selected set of hosts that subscribe to a multicast group.</a:t>
            </a:r>
          </a:p>
          <a:p>
            <a:pPr marL="285750" indent="-285750"/>
            <a:r>
              <a:rPr lang="en-US" dirty="0" smtClean="0"/>
              <a:t>The 224.0.0.0 </a:t>
            </a:r>
            <a:r>
              <a:rPr lang="en-US" dirty="0"/>
              <a:t>to 239.255.255.255 </a:t>
            </a:r>
            <a:r>
              <a:rPr lang="en-US" dirty="0" smtClean="0"/>
              <a:t>range of addresses </a:t>
            </a:r>
            <a:r>
              <a:rPr lang="en-US" dirty="0"/>
              <a:t>are reserved for multicast.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17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112</Words>
  <Application>Microsoft Office PowerPoint</Application>
  <PresentationFormat>On-screen Show (4:3)</PresentationFormat>
  <Paragraphs>26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Static  &amp; Dynamic IPv4 Address Assignment to a Host</vt:lpstr>
      <vt:lpstr>IPv4 Communication</vt:lpstr>
      <vt:lpstr>Unicast Transmission</vt:lpstr>
      <vt:lpstr>Broadcast Transmission</vt:lpstr>
      <vt:lpstr>Multicast Transmission</vt:lpstr>
    </vt:vector>
  </TitlesOfParts>
  <Company>University of Malaya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7.1.2: IPv4 Address Structure</dc:title>
  <dc:creator>Rafidah Md Noor</dc:creator>
  <cp:lastModifiedBy>TDA</cp:lastModifiedBy>
  <cp:revision>5</cp:revision>
  <dcterms:created xsi:type="dcterms:W3CDTF">2016-02-27T12:10:38Z</dcterms:created>
  <dcterms:modified xsi:type="dcterms:W3CDTF">2016-03-03T07:45:33Z</dcterms:modified>
</cp:coreProperties>
</file>

<file path=docProps/thumbnail.jpeg>
</file>